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2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394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3E1C42-6FAA-0D67-C356-20FDA7A9B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6B191E2-C7A3-377E-34D9-476AF7AE0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608994-2E41-7910-D47C-A2638A86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E9F63F-F580-D439-7796-FBF6315D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BF84345-36DC-AF68-A63E-16C91E6D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83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5E800A-C7F1-C2E5-BD88-C8F31A81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3266BE-8190-9D25-F9AF-7499492AD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8320DA-4ACF-B5CD-9372-0E44BFAE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B43BFF-336D-4DDE-0AB0-7B00D4D16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C0D728-B91B-D25A-44C9-565E1C56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81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19AE7E-60E1-F3A5-4E5C-18FA30CE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93739F-0D26-8F91-D86C-8F0A2E55E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48D75C-AB14-929B-D91E-FC310966E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935F8E-3D8E-7440-04CF-453BA686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9095DD-7DEA-D161-3A4C-6A7A0BF4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35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9767CE-B25E-458C-6F78-EC282211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A3C942F-33D6-1D46-9B7E-29D82D437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CE71615-2279-BF0D-45FA-B9D75D007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E0E6DA-256A-5B50-56F4-41E7A7DC0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E503C8-A57F-495F-5225-5C654DDF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AD372EB-F91B-A134-54D9-AD110D64C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43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C2559A-3A7E-DF1B-4E21-4E5F0A257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AA6FC9-E1AF-C761-D606-021D59DBA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937947-EA01-7C40-CBAA-3D88BDAAE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6EEE9F9-4220-AD16-9EB9-9D1951E6EB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720CFE7-87D1-888D-5FCF-1B03E4F4B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A16FB43-1D93-0C76-2852-FBF595308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AEED7AB-8D93-24FD-FA2B-0ADD9CE4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1B7ED8E-7430-D5BC-1D25-05155502F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53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C63888-8432-1C05-B65D-757AFB1E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280E8D1-22D3-2573-19CC-FBDB68A7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C548884-3997-AD91-C8BD-4EB893106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E291F2-E454-F31A-8C89-042C9828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14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B7538E1-FD55-B956-66F4-EAD870E2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30A201-D26E-4077-108A-1731072CC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4D58F2-2EE0-09E4-8FED-79D3733D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87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705B69-E2C5-D7E5-6CEF-85172FDC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BA1609-0CD5-7A77-3382-DFF27EFB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D26DE1E-9F91-A461-4E18-E4EB15AB9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6FCA34A-491C-BE05-9C0A-677D874C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532199-A9C7-00BB-6F20-5F2318E2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602848E-4666-88D3-C725-836DF6623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96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10265B-3C4D-6027-E1C2-68E045C36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7BC0FCC-6957-BA04-D1FC-DB1E4ED068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5361F8-BD20-A0F9-E0A6-FD75C08A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8B9FF1-11F9-12C3-D9D9-C395A3A84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290F589-D6C6-7FAE-7E3B-1C041442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2198E60-1A77-F678-1AB2-2F933130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2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35FEB7-A582-C503-7401-4A721CDD1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5A30FEF-5AB8-998E-6526-80C3FB69A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83A544-01F2-09FC-9C1B-2AEB9244E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8FCD60-BB43-1763-6012-77FDD799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31ACD7-194E-D47C-B858-880DE651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20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5EC60C9-930F-9536-78CC-1EBE7EBF9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D6DC82F-C33A-484B-CC61-47EDD5C53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741F49-A658-7301-E43B-A2EF829C3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3074DA-00D5-0F0D-111C-7212D346F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C8176B-C814-1F19-B79A-B7B102EA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37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52A47C-22EE-3063-AA8F-45D1824D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0B7075D-F62B-59EB-28A2-419400D46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31E5F5-6AF8-06ED-57FF-904CB233A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78962-2218-410C-BAC0-E5CB48DD8A11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9CCA17-B9A7-C303-A378-909A99858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D4F22C-9700-532D-F7D3-DD56370E1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38AD3-B588-4258-AB82-B5BBF7F2E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99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0F064F-E8CF-0624-EBCF-593C24970AE7}"/>
              </a:ext>
            </a:extLst>
          </p:cNvPr>
          <p:cNvSpPr txBox="1"/>
          <p:nvPr/>
        </p:nvSpPr>
        <p:spPr>
          <a:xfrm>
            <a:off x="-3924527" y="245077"/>
            <a:ext cx="3788909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dirty="0"/>
              <a:t>사월일이님 안녕하세요~</a:t>
            </a:r>
          </a:p>
          <a:p>
            <a:endParaRPr lang="ko-KR" altLang="en-US" sz="1200" dirty="0"/>
          </a:p>
          <a:p>
            <a:r>
              <a:rPr lang="ko-KR" altLang="en-US" sz="1200" dirty="0"/>
              <a:t>㈜위드엔***대부 입니다.</a:t>
            </a:r>
          </a:p>
          <a:p>
            <a:r>
              <a:rPr lang="ko-KR" altLang="en-US" sz="1200" dirty="0"/>
              <a:t>고객님의 대출(53552-01) </a:t>
            </a:r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입금 안내 입니다.</a:t>
            </a:r>
          </a:p>
          <a:p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※현재 대출(53552-01)은 연체 입니다</a:t>
            </a:r>
            <a:r>
              <a:rPr lang="ko-KR" altLang="en-US" sz="1200" dirty="0">
                <a:highlight>
                  <a:srgbClr val="FFFF00"/>
                </a:highlight>
              </a:rPr>
              <a:t>.</a:t>
            </a:r>
          </a:p>
          <a:p>
            <a:endParaRPr lang="ko-KR" altLang="en-US" sz="1200" dirty="0"/>
          </a:p>
          <a:p>
            <a:r>
              <a:rPr lang="ko-KR" altLang="en-US" sz="1200" dirty="0"/>
              <a:t>02회 미납  2024-05-04  1,229,508원</a:t>
            </a:r>
          </a:p>
          <a:p>
            <a:r>
              <a:rPr lang="ko-KR" altLang="en-US" sz="1200" dirty="0"/>
              <a:t>03회 미납  2024-06-04  1,270,491원</a:t>
            </a:r>
          </a:p>
          <a:p>
            <a:r>
              <a:rPr lang="ko-KR" altLang="en-US" sz="1200" dirty="0"/>
              <a:t>연체이자 ~2024-06-26 419,945원</a:t>
            </a:r>
          </a:p>
          <a:p>
            <a:r>
              <a:rPr lang="ko-KR" altLang="en-US" sz="1200" dirty="0"/>
              <a:t>2024-06-26 기준 </a:t>
            </a:r>
            <a:r>
              <a:rPr lang="ko-KR" altLang="en-US" sz="1200" dirty="0">
                <a:highlight>
                  <a:srgbClr val="FFFF00"/>
                </a:highlight>
              </a:rPr>
              <a:t>총(2,919,944원)</a:t>
            </a:r>
          </a:p>
          <a:p>
            <a:r>
              <a:rPr lang="ko-KR" altLang="en-US" sz="1200" dirty="0">
                <a:highlight>
                  <a:srgbClr val="FFFF00"/>
                </a:highlight>
              </a:rPr>
              <a:t>미납 입니다.</a:t>
            </a:r>
          </a:p>
          <a:p>
            <a:endParaRPr lang="ko-KR" altLang="en-US" sz="1200" dirty="0"/>
          </a:p>
          <a:p>
            <a:r>
              <a:rPr lang="ko-KR" altLang="en-US" sz="1200" dirty="0"/>
              <a:t>&lt;입금안내&gt;</a:t>
            </a:r>
          </a:p>
          <a:p>
            <a:r>
              <a:rPr lang="ko-KR" altLang="en-US" sz="1200" dirty="0"/>
              <a:t>입금일자 : 2024-06-26</a:t>
            </a:r>
          </a:p>
          <a:p>
            <a:r>
              <a:rPr lang="ko-KR" altLang="en-US" sz="1200" dirty="0"/>
              <a:t>입금은행 : 신한은행</a:t>
            </a:r>
          </a:p>
          <a:p>
            <a:r>
              <a:rPr lang="ko-KR" altLang="en-US" sz="1200" dirty="0"/>
              <a:t>예금주명 : 생활금융대부</a:t>
            </a:r>
          </a:p>
          <a:p>
            <a:r>
              <a:rPr lang="ko-KR" altLang="en-US" sz="1200" dirty="0"/>
              <a:t>계좌번호 : 1111-11-11-1111</a:t>
            </a:r>
          </a:p>
          <a:p>
            <a:endParaRPr lang="ko-KR" altLang="en-US" sz="1200" dirty="0"/>
          </a:p>
          <a:p>
            <a:r>
              <a:rPr lang="ko-KR" altLang="en-US" sz="1200" dirty="0"/>
              <a:t>*이자 및 원금상환, 만기상환일은 </a:t>
            </a:r>
            <a:r>
              <a:rPr lang="ko-KR" altLang="en-US" sz="1200" dirty="0" err="1"/>
              <a:t>주말,휴일</a:t>
            </a:r>
            <a:r>
              <a:rPr lang="ko-KR" altLang="en-US" sz="1200" dirty="0"/>
              <a:t>(임시공휴일) 등에 따라 납입일자 및 금액이 달라질 수 있습니다.</a:t>
            </a:r>
          </a:p>
          <a:p>
            <a:r>
              <a:rPr lang="ko-KR" altLang="en-US" sz="1200" dirty="0"/>
              <a:t>*입금자명은 필히 계약자 고객명으로 입금 부탁드립니다.</a:t>
            </a:r>
          </a:p>
          <a:p>
            <a:r>
              <a:rPr lang="ko-KR" altLang="en-US" sz="1200" dirty="0"/>
              <a:t>*타행수표수취불가, 현금 입금바랍니다.</a:t>
            </a:r>
          </a:p>
          <a:p>
            <a:endParaRPr lang="ko-KR" altLang="en-US" sz="1200" dirty="0"/>
          </a:p>
          <a:p>
            <a:r>
              <a:rPr lang="ko-KR" altLang="en-US" sz="1200" dirty="0"/>
              <a:t>발신자명 : ㈜위드엔***대부</a:t>
            </a:r>
          </a:p>
          <a:p>
            <a:r>
              <a:rPr lang="ko-KR" altLang="en-US" sz="1200" dirty="0"/>
              <a:t>등록번호 : 2022-대한민국-00001</a:t>
            </a:r>
          </a:p>
          <a:p>
            <a:r>
              <a:rPr lang="ko-KR" altLang="en-US" sz="1200" dirty="0"/>
              <a:t>문의전화 : 02-467-1394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감사합니다.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BC145D-9CA9-88B1-0550-750413E68FA9}"/>
              </a:ext>
            </a:extLst>
          </p:cNvPr>
          <p:cNvSpPr txBox="1"/>
          <p:nvPr/>
        </p:nvSpPr>
        <p:spPr>
          <a:xfrm>
            <a:off x="2932564" y="245077"/>
            <a:ext cx="3788909" cy="5816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dirty="0"/>
              <a:t>사월일이 </a:t>
            </a:r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고객님</a:t>
            </a:r>
            <a:r>
              <a:rPr lang="ko-KR" altLang="en-US" sz="1200" dirty="0"/>
              <a:t> 안녕하세요~</a:t>
            </a:r>
          </a:p>
          <a:p>
            <a:endParaRPr lang="ko-KR" altLang="en-US" sz="1200" dirty="0"/>
          </a:p>
          <a:p>
            <a:r>
              <a:rPr lang="ko-KR" altLang="en-US" sz="1200" dirty="0"/>
              <a:t>㈜위드엔***대부 입니다.</a:t>
            </a:r>
            <a:endParaRPr lang="ko-KR" altLang="en-US" sz="1200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고객님 대출(53552-01)의 납부 안내입니다.</a:t>
            </a:r>
          </a:p>
          <a:p>
            <a:endParaRPr lang="ko-KR" altLang="en-US" sz="1200" dirty="0"/>
          </a:p>
          <a:p>
            <a:r>
              <a:rPr lang="en-US" altLang="ko-KR" sz="1200" dirty="0"/>
              <a:t>05</a:t>
            </a:r>
            <a:r>
              <a:rPr lang="ko-KR" altLang="en-US" sz="1200" dirty="0"/>
              <a:t>월 미납이자 </a:t>
            </a:r>
            <a:r>
              <a:rPr lang="en-US" altLang="ko-KR" sz="1200" dirty="0"/>
              <a:t>: </a:t>
            </a:r>
            <a:r>
              <a:rPr lang="ko-KR" altLang="en-US" sz="1200" dirty="0"/>
              <a:t>1,229,508원</a:t>
            </a:r>
          </a:p>
          <a:p>
            <a:r>
              <a:rPr lang="ko-KR" altLang="en-US" sz="1200" dirty="0"/>
              <a:t>0</a:t>
            </a:r>
            <a:r>
              <a:rPr lang="en-US" altLang="ko-KR" sz="1200" dirty="0"/>
              <a:t>6</a:t>
            </a:r>
            <a:r>
              <a:rPr lang="ko-KR" altLang="en-US" sz="1200" dirty="0"/>
              <a:t>월 미납이자 </a:t>
            </a:r>
            <a:r>
              <a:rPr lang="en-US" altLang="ko-KR" sz="1200" dirty="0"/>
              <a:t>:</a:t>
            </a:r>
            <a:r>
              <a:rPr lang="ko-KR" altLang="en-US" sz="1200" dirty="0"/>
              <a:t> 1,270,491원</a:t>
            </a:r>
          </a:p>
          <a:p>
            <a:r>
              <a:rPr lang="ko-KR" altLang="en-US" sz="1200" dirty="0"/>
              <a:t>미납 연체이자 </a:t>
            </a:r>
            <a:r>
              <a:rPr lang="en-US" altLang="ko-KR" sz="1200" dirty="0"/>
              <a:t>: </a:t>
            </a:r>
            <a:r>
              <a:rPr lang="ko-KR" altLang="en-US" sz="1200" dirty="0"/>
              <a:t>419,945원</a:t>
            </a:r>
          </a:p>
          <a:p>
            <a:endParaRPr lang="en-US" altLang="ko-KR" sz="1200" dirty="0"/>
          </a:p>
          <a:p>
            <a:r>
              <a:rPr lang="ko-KR" altLang="en-US" sz="1200" dirty="0"/>
              <a:t>2024-06-26 기준 </a:t>
            </a:r>
            <a:r>
              <a:rPr lang="ko-KR" altLang="en-US" sz="1200" dirty="0">
                <a:highlight>
                  <a:srgbClr val="FFFF00"/>
                </a:highlight>
              </a:rPr>
              <a:t>총 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2,919,944원</a:t>
            </a:r>
            <a:r>
              <a:rPr lang="en-US" altLang="ko-KR" sz="1200" dirty="0">
                <a:highlight>
                  <a:srgbClr val="FFFF00"/>
                </a:highlight>
              </a:rPr>
              <a:t>)</a:t>
            </a:r>
            <a:r>
              <a:rPr lang="ko-KR" altLang="en-US" sz="1200" dirty="0">
                <a:highlight>
                  <a:srgbClr val="FFFF00"/>
                </a:highlight>
              </a:rPr>
              <a:t>으로 고객님은 현재 연체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미납</a:t>
            </a:r>
            <a:r>
              <a:rPr lang="en-US" altLang="ko-KR" sz="1200" dirty="0">
                <a:highlight>
                  <a:srgbClr val="FFFF00"/>
                </a:highlight>
              </a:rPr>
              <a:t>) </a:t>
            </a:r>
            <a:r>
              <a:rPr lang="ko-KR" altLang="en-US" sz="1200" dirty="0">
                <a:highlight>
                  <a:srgbClr val="FFFF00"/>
                </a:highlight>
              </a:rPr>
              <a:t>상태 입니다</a:t>
            </a:r>
            <a:r>
              <a:rPr lang="en-US" altLang="ko-KR" sz="1200" dirty="0">
                <a:highlight>
                  <a:srgbClr val="FFFF00"/>
                </a:highlight>
              </a:rPr>
              <a:t>.</a:t>
            </a:r>
          </a:p>
          <a:p>
            <a:endParaRPr lang="ko-KR" altLang="en-US" sz="1200" dirty="0"/>
          </a:p>
          <a:p>
            <a:r>
              <a:rPr lang="ko-KR" altLang="en-US" sz="1200" dirty="0"/>
              <a:t>&lt;입금안내&gt;</a:t>
            </a:r>
          </a:p>
          <a:p>
            <a:r>
              <a:rPr lang="ko-KR" altLang="en-US" sz="1200" dirty="0"/>
              <a:t>입금일자 : 2024-06-26</a:t>
            </a:r>
          </a:p>
          <a:p>
            <a:r>
              <a:rPr lang="ko-KR" altLang="en-US" sz="1200" dirty="0"/>
              <a:t>입금은행 : 신한은행</a:t>
            </a:r>
          </a:p>
          <a:p>
            <a:r>
              <a:rPr lang="ko-KR" altLang="en-US" sz="1200" dirty="0"/>
              <a:t>예금주명 : 생활금융대부</a:t>
            </a:r>
          </a:p>
          <a:p>
            <a:r>
              <a:rPr lang="ko-KR" altLang="en-US" sz="1200" dirty="0"/>
              <a:t>계좌번호 : 1111-11-11-1111</a:t>
            </a:r>
          </a:p>
          <a:p>
            <a:endParaRPr lang="ko-KR" altLang="en-US" sz="1200" dirty="0"/>
          </a:p>
          <a:p>
            <a:r>
              <a:rPr lang="ko-KR" altLang="en-US" sz="1200" dirty="0"/>
              <a:t>*이자 및 원금상환, 만기상환일은 </a:t>
            </a:r>
            <a:r>
              <a:rPr lang="ko-KR" altLang="en-US" sz="1200" dirty="0" err="1"/>
              <a:t>주말,휴일</a:t>
            </a:r>
            <a:r>
              <a:rPr lang="ko-KR" altLang="en-US" sz="1200" dirty="0"/>
              <a:t>(임시공휴일) 등에 따라 납입일자 및 금액이 달라질 수 있습니다.</a:t>
            </a:r>
          </a:p>
          <a:p>
            <a:r>
              <a:rPr lang="ko-KR" altLang="en-US" sz="1200" dirty="0"/>
              <a:t>*입금자명은 필히 계약자 고객명으로 입금 부탁드립니다.</a:t>
            </a:r>
          </a:p>
          <a:p>
            <a:r>
              <a:rPr lang="ko-KR" altLang="en-US" sz="1200" dirty="0"/>
              <a:t>*타행수표수취불가, 현금 입금바랍니다.</a:t>
            </a:r>
          </a:p>
          <a:p>
            <a:endParaRPr lang="ko-KR" altLang="en-US" sz="1200" dirty="0"/>
          </a:p>
          <a:p>
            <a:r>
              <a:rPr lang="ko-KR" altLang="en-US" sz="1200" dirty="0"/>
              <a:t>발신자명 : ㈜위드엔***대부</a:t>
            </a:r>
          </a:p>
          <a:p>
            <a:r>
              <a:rPr lang="ko-KR" altLang="en-US" sz="1200" dirty="0"/>
              <a:t>등록번호 : 2022-대한민국-00001</a:t>
            </a:r>
          </a:p>
          <a:p>
            <a:r>
              <a:rPr lang="ko-KR" altLang="en-US" sz="1200" dirty="0"/>
              <a:t>문의전화 : 02-467-1394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감사합니다.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15A086CB-B1FB-6849-9646-63841A9C32D6}"/>
              </a:ext>
            </a:extLst>
          </p:cNvPr>
          <p:cNvSpPr/>
          <p:nvPr/>
        </p:nvSpPr>
        <p:spPr>
          <a:xfrm>
            <a:off x="266359" y="1219200"/>
            <a:ext cx="2264228" cy="262527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68B57-073F-594C-E156-1EED77286D2B}"/>
              </a:ext>
            </a:extLst>
          </p:cNvPr>
          <p:cNvSpPr txBox="1"/>
          <p:nvPr/>
        </p:nvSpPr>
        <p:spPr>
          <a:xfrm>
            <a:off x="7446848" y="245077"/>
            <a:ext cx="3788909" cy="5816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dirty="0"/>
              <a:t>사월일이 </a:t>
            </a:r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고객님</a:t>
            </a:r>
            <a:r>
              <a:rPr lang="ko-KR" altLang="en-US" sz="1200" dirty="0"/>
              <a:t> 안녕하세요~</a:t>
            </a:r>
          </a:p>
          <a:p>
            <a:endParaRPr lang="ko-KR" altLang="en-US" sz="1200" dirty="0"/>
          </a:p>
          <a:p>
            <a:r>
              <a:rPr lang="ko-KR" altLang="en-US" sz="1200" dirty="0"/>
              <a:t>㈜위드엔***대부 입니다.</a:t>
            </a:r>
            <a:endParaRPr lang="ko-KR" altLang="en-US" sz="1200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고객님 대출(53552-01)의 납부 안내입니다.</a:t>
            </a:r>
          </a:p>
          <a:p>
            <a:endParaRPr lang="ko-KR" altLang="en-US" sz="1200" dirty="0"/>
          </a:p>
          <a:p>
            <a:r>
              <a:rPr lang="en-US" altLang="ko-KR" sz="1200" dirty="0"/>
              <a:t>02</a:t>
            </a:r>
            <a:r>
              <a:rPr lang="ko-KR" altLang="en-US" sz="1200" dirty="0"/>
              <a:t>회 미납 </a:t>
            </a:r>
            <a:r>
              <a:rPr lang="en-US" altLang="ko-KR" sz="1200" dirty="0"/>
              <a:t>2024-(05)-04   </a:t>
            </a:r>
            <a:r>
              <a:rPr lang="ko-KR" altLang="en-US" sz="1200" dirty="0"/>
              <a:t>1,229,508원</a:t>
            </a:r>
          </a:p>
          <a:p>
            <a:r>
              <a:rPr lang="ko-KR" altLang="en-US" sz="1200" dirty="0"/>
              <a:t>0</a:t>
            </a:r>
            <a:r>
              <a:rPr lang="en-US" altLang="ko-KR" sz="1200" dirty="0"/>
              <a:t>3</a:t>
            </a:r>
            <a:r>
              <a:rPr lang="ko-KR" altLang="en-US" sz="1200" dirty="0"/>
              <a:t>회 미납 </a:t>
            </a:r>
            <a:r>
              <a:rPr lang="en-US" altLang="ko-KR" sz="1200" dirty="0"/>
              <a:t>2024-(06)-04  </a:t>
            </a:r>
            <a:r>
              <a:rPr lang="ko-KR" altLang="en-US" sz="1200" dirty="0"/>
              <a:t> 1,270,491원</a:t>
            </a:r>
          </a:p>
          <a:p>
            <a:r>
              <a:rPr lang="ko-KR" altLang="en-US" sz="1200" dirty="0"/>
              <a:t>연체이자 </a:t>
            </a:r>
            <a:r>
              <a:rPr lang="en-US" altLang="ko-KR" sz="1200" dirty="0"/>
              <a:t>~2024-06-26   </a:t>
            </a:r>
            <a:r>
              <a:rPr lang="ko-KR" altLang="en-US" sz="1200" dirty="0"/>
              <a:t>419,945원</a:t>
            </a:r>
          </a:p>
          <a:p>
            <a:endParaRPr lang="en-US" altLang="ko-KR" sz="1200" dirty="0"/>
          </a:p>
          <a:p>
            <a:r>
              <a:rPr lang="ko-KR" altLang="en-US" sz="1200" dirty="0"/>
              <a:t>2024-06-26 기준 </a:t>
            </a:r>
            <a:r>
              <a:rPr lang="ko-KR" altLang="en-US" sz="1200" dirty="0">
                <a:highlight>
                  <a:srgbClr val="FFFF00"/>
                </a:highlight>
              </a:rPr>
              <a:t>총 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2,919,944원</a:t>
            </a:r>
            <a:r>
              <a:rPr lang="en-US" altLang="ko-KR" sz="1200" dirty="0">
                <a:highlight>
                  <a:srgbClr val="FFFF00"/>
                </a:highlight>
              </a:rPr>
              <a:t>)</a:t>
            </a:r>
            <a:r>
              <a:rPr lang="ko-KR" altLang="en-US" sz="1200" dirty="0">
                <a:highlight>
                  <a:srgbClr val="FFFF00"/>
                </a:highlight>
              </a:rPr>
              <a:t>으로 고객님은 현재 연체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미납</a:t>
            </a:r>
            <a:r>
              <a:rPr lang="en-US" altLang="ko-KR" sz="1200" dirty="0">
                <a:highlight>
                  <a:srgbClr val="FFFF00"/>
                </a:highlight>
              </a:rPr>
              <a:t>) </a:t>
            </a:r>
            <a:r>
              <a:rPr lang="ko-KR" altLang="en-US" sz="1200" dirty="0">
                <a:highlight>
                  <a:srgbClr val="FFFF00"/>
                </a:highlight>
              </a:rPr>
              <a:t>상태 입니다</a:t>
            </a:r>
            <a:r>
              <a:rPr lang="en-US" altLang="ko-KR" sz="1200" dirty="0">
                <a:highlight>
                  <a:srgbClr val="FFFF00"/>
                </a:highlight>
              </a:rPr>
              <a:t>.</a:t>
            </a:r>
          </a:p>
          <a:p>
            <a:endParaRPr lang="ko-KR" altLang="en-US" sz="1200" dirty="0"/>
          </a:p>
          <a:p>
            <a:r>
              <a:rPr lang="ko-KR" altLang="en-US" sz="1200" dirty="0"/>
              <a:t>&lt;입금안내&gt;</a:t>
            </a:r>
          </a:p>
          <a:p>
            <a:r>
              <a:rPr lang="ko-KR" altLang="en-US" sz="1200" dirty="0"/>
              <a:t>입금일자 : 2024-06-26</a:t>
            </a:r>
          </a:p>
          <a:p>
            <a:r>
              <a:rPr lang="ko-KR" altLang="en-US" sz="1200" dirty="0"/>
              <a:t>입금은행 : 신한은행</a:t>
            </a:r>
          </a:p>
          <a:p>
            <a:r>
              <a:rPr lang="ko-KR" altLang="en-US" sz="1200" dirty="0"/>
              <a:t>예금주명 : 생활금융대부</a:t>
            </a:r>
          </a:p>
          <a:p>
            <a:r>
              <a:rPr lang="ko-KR" altLang="en-US" sz="1200" dirty="0"/>
              <a:t>계좌번호 : 1111-11-11-1111</a:t>
            </a:r>
          </a:p>
          <a:p>
            <a:endParaRPr lang="ko-KR" altLang="en-US" sz="1200" dirty="0"/>
          </a:p>
          <a:p>
            <a:r>
              <a:rPr lang="ko-KR" altLang="en-US" sz="1200" dirty="0"/>
              <a:t>*이자 및 원금상환, 만기상환일은 </a:t>
            </a:r>
            <a:r>
              <a:rPr lang="ko-KR" altLang="en-US" sz="1200" dirty="0" err="1"/>
              <a:t>주말,휴일</a:t>
            </a:r>
            <a:r>
              <a:rPr lang="ko-KR" altLang="en-US" sz="1200" dirty="0"/>
              <a:t>(임시공휴일) 등에 따라 납입일자 및 금액이 달라질 수 있습니다.</a:t>
            </a:r>
          </a:p>
          <a:p>
            <a:r>
              <a:rPr lang="ko-KR" altLang="en-US" sz="1200" dirty="0"/>
              <a:t>*입금자명은 필히 계약자 고객명으로 입금 부탁드립니다.</a:t>
            </a:r>
          </a:p>
          <a:p>
            <a:r>
              <a:rPr lang="ko-KR" altLang="en-US" sz="1200" dirty="0"/>
              <a:t>*타행수표수취불가, 현금 입금바랍니다.</a:t>
            </a:r>
          </a:p>
          <a:p>
            <a:endParaRPr lang="ko-KR" altLang="en-US" sz="1200" dirty="0"/>
          </a:p>
          <a:p>
            <a:r>
              <a:rPr lang="ko-KR" altLang="en-US" sz="1200" dirty="0"/>
              <a:t>발신자명 : ㈜위드엔***대부</a:t>
            </a:r>
          </a:p>
          <a:p>
            <a:r>
              <a:rPr lang="ko-KR" altLang="en-US" sz="1200" dirty="0"/>
              <a:t>등록번호 : 2022-대한민국-00001</a:t>
            </a:r>
          </a:p>
          <a:p>
            <a:r>
              <a:rPr lang="ko-KR" altLang="en-US" sz="1200" dirty="0"/>
              <a:t>문의전화 : 02-467-1394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감사합니다.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D9E89A-E2D2-917A-D077-A068B358937C}"/>
              </a:ext>
            </a:extLst>
          </p:cNvPr>
          <p:cNvSpPr txBox="1"/>
          <p:nvPr/>
        </p:nvSpPr>
        <p:spPr>
          <a:xfrm>
            <a:off x="11961132" y="245077"/>
            <a:ext cx="3788909" cy="47089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dirty="0"/>
              <a:t>사월일이 </a:t>
            </a:r>
            <a:r>
              <a:rPr lang="ko-KR" altLang="en-US" sz="1200" dirty="0">
                <a:solidFill>
                  <a:schemeClr val="bg1"/>
                </a:solidFill>
                <a:highlight>
                  <a:srgbClr val="FF0000"/>
                </a:highlight>
              </a:rPr>
              <a:t>고객님</a:t>
            </a:r>
            <a:r>
              <a:rPr lang="ko-KR" altLang="en-US" sz="1200" dirty="0"/>
              <a:t> 안녕하세요~</a:t>
            </a:r>
          </a:p>
          <a:p>
            <a:endParaRPr lang="ko-KR" altLang="en-US" sz="1200" dirty="0"/>
          </a:p>
          <a:p>
            <a:r>
              <a:rPr lang="ko-KR" altLang="en-US" sz="1200" dirty="0"/>
              <a:t>㈜위드엔***대부 입니다.</a:t>
            </a:r>
            <a:endParaRPr lang="ko-KR" altLang="en-US" sz="1200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endParaRPr lang="en-US" altLang="ko-KR" sz="1200" dirty="0"/>
          </a:p>
          <a:p>
            <a:r>
              <a:rPr lang="ko-KR" altLang="en-US" sz="1200" dirty="0"/>
              <a:t>2024-06-26 기준 </a:t>
            </a:r>
            <a:r>
              <a:rPr lang="ko-KR" altLang="en-US" sz="1200" dirty="0">
                <a:highlight>
                  <a:srgbClr val="FFFF00"/>
                </a:highlight>
              </a:rPr>
              <a:t>총 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2,919,944원</a:t>
            </a:r>
            <a:r>
              <a:rPr lang="en-US" altLang="ko-KR" sz="1200" dirty="0">
                <a:highlight>
                  <a:srgbClr val="FFFF00"/>
                </a:highlight>
              </a:rPr>
              <a:t>)</a:t>
            </a:r>
            <a:r>
              <a:rPr lang="ko-KR" altLang="en-US" sz="1200" dirty="0">
                <a:highlight>
                  <a:srgbClr val="FFFF00"/>
                </a:highlight>
              </a:rPr>
              <a:t>으로 고객님은 현재 연체</a:t>
            </a:r>
            <a:r>
              <a:rPr lang="en-US" altLang="ko-KR" sz="1200" dirty="0">
                <a:highlight>
                  <a:srgbClr val="FFFF00"/>
                </a:highlight>
              </a:rPr>
              <a:t>(</a:t>
            </a:r>
            <a:r>
              <a:rPr lang="ko-KR" altLang="en-US" sz="1200" dirty="0">
                <a:highlight>
                  <a:srgbClr val="FFFF00"/>
                </a:highlight>
              </a:rPr>
              <a:t>미납</a:t>
            </a:r>
            <a:r>
              <a:rPr lang="en-US" altLang="ko-KR" sz="1200" dirty="0">
                <a:highlight>
                  <a:srgbClr val="FFFF00"/>
                </a:highlight>
              </a:rPr>
              <a:t>) </a:t>
            </a:r>
            <a:r>
              <a:rPr lang="ko-KR" altLang="en-US" sz="1200" dirty="0">
                <a:highlight>
                  <a:srgbClr val="FFFF00"/>
                </a:highlight>
              </a:rPr>
              <a:t>상태 입니다</a:t>
            </a:r>
            <a:r>
              <a:rPr lang="en-US" altLang="ko-KR" sz="1200" dirty="0">
                <a:highlight>
                  <a:srgbClr val="FFFF00"/>
                </a:highlight>
              </a:rPr>
              <a:t>.</a:t>
            </a:r>
          </a:p>
          <a:p>
            <a:endParaRPr lang="ko-KR" altLang="en-US" sz="1200" dirty="0"/>
          </a:p>
          <a:p>
            <a:r>
              <a:rPr lang="ko-KR" altLang="en-US" sz="1200" dirty="0"/>
              <a:t>&lt;입금안내&gt;</a:t>
            </a:r>
          </a:p>
          <a:p>
            <a:r>
              <a:rPr lang="ko-KR" altLang="en-US" sz="1200" dirty="0"/>
              <a:t>입금일자 : 2024-06-26</a:t>
            </a:r>
          </a:p>
          <a:p>
            <a:r>
              <a:rPr lang="ko-KR" altLang="en-US" sz="1200" dirty="0"/>
              <a:t>입금은행 : 신한은행</a:t>
            </a:r>
          </a:p>
          <a:p>
            <a:r>
              <a:rPr lang="ko-KR" altLang="en-US" sz="1200" dirty="0"/>
              <a:t>예금주명 : 생활금융대부</a:t>
            </a:r>
          </a:p>
          <a:p>
            <a:r>
              <a:rPr lang="ko-KR" altLang="en-US" sz="1200" dirty="0"/>
              <a:t>계좌번호 : 1111-11-11-1111</a:t>
            </a:r>
          </a:p>
          <a:p>
            <a:endParaRPr lang="ko-KR" altLang="en-US" sz="1200" dirty="0"/>
          </a:p>
          <a:p>
            <a:r>
              <a:rPr lang="ko-KR" altLang="en-US" sz="1200" dirty="0"/>
              <a:t>*이자 및 원금상환, 만기상환일은 </a:t>
            </a:r>
            <a:r>
              <a:rPr lang="ko-KR" altLang="en-US" sz="1200" dirty="0" err="1"/>
              <a:t>주말,휴일</a:t>
            </a:r>
            <a:r>
              <a:rPr lang="ko-KR" altLang="en-US" sz="1200" dirty="0"/>
              <a:t>(임시공휴일) 등에 따라 납입일자 및 금액이 달라질 수 있습니다.</a:t>
            </a:r>
          </a:p>
          <a:p>
            <a:r>
              <a:rPr lang="ko-KR" altLang="en-US" sz="1200" dirty="0"/>
              <a:t>*입금자명은 필히 계약자 고객명으로 입금 부탁드립니다.</a:t>
            </a:r>
          </a:p>
          <a:p>
            <a:r>
              <a:rPr lang="ko-KR" altLang="en-US" sz="1200" dirty="0"/>
              <a:t>*타행수표수취불가, 현금 입금바랍니다.</a:t>
            </a:r>
          </a:p>
          <a:p>
            <a:endParaRPr lang="ko-KR" altLang="en-US" sz="1200" dirty="0"/>
          </a:p>
          <a:p>
            <a:r>
              <a:rPr lang="ko-KR" altLang="en-US" sz="1200" dirty="0"/>
              <a:t>발신자명 : ㈜위드엔***대부</a:t>
            </a:r>
          </a:p>
          <a:p>
            <a:r>
              <a:rPr lang="ko-KR" altLang="en-US" sz="1200" dirty="0"/>
              <a:t>등록번호 : 2022-대한민국-00001</a:t>
            </a:r>
          </a:p>
          <a:p>
            <a:r>
              <a:rPr lang="ko-KR" altLang="en-US" sz="1200" dirty="0"/>
              <a:t>문의전화 : 02-467-1394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감사합니다.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E3F647-1602-D0C1-BCFE-558FEDA5E180}"/>
              </a:ext>
            </a:extLst>
          </p:cNvPr>
          <p:cNvSpPr txBox="1"/>
          <p:nvPr/>
        </p:nvSpPr>
        <p:spPr>
          <a:xfrm>
            <a:off x="16238084" y="245077"/>
            <a:ext cx="3788909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dirty="0"/>
              <a:t>사월일 고객님</a:t>
            </a:r>
          </a:p>
          <a:p>
            <a:r>
              <a:rPr lang="ko-KR" altLang="en-US" sz="1200" dirty="0"/>
              <a:t>입금 금액은 </a:t>
            </a:r>
            <a:r>
              <a:rPr lang="en-US" altLang="ko-KR" sz="1200" dirty="0"/>
              <a:t>2,919,944</a:t>
            </a:r>
            <a:r>
              <a:rPr lang="ko-KR" altLang="en-US" sz="1200" dirty="0"/>
              <a:t>원 입니다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/>
              <a:t>KEB</a:t>
            </a:r>
            <a:r>
              <a:rPr lang="ko-KR" altLang="en-US" sz="1200" dirty="0"/>
              <a:t>하나은행 </a:t>
            </a:r>
            <a:r>
              <a:rPr lang="en-US" altLang="ko-KR" sz="1200" dirty="0"/>
              <a:t>123-123-456-12345</a:t>
            </a:r>
          </a:p>
          <a:p>
            <a:r>
              <a:rPr lang="ko-KR" altLang="en-US" sz="1200" dirty="0"/>
              <a:t>감사합니다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DF93411-AA51-5A46-C0D2-A25EFF8A7E73}"/>
              </a:ext>
            </a:extLst>
          </p:cNvPr>
          <p:cNvSpPr/>
          <p:nvPr/>
        </p:nvSpPr>
        <p:spPr>
          <a:xfrm>
            <a:off x="3083943" y="-1111627"/>
            <a:ext cx="3486150" cy="1285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b="1" dirty="0">
                <a:solidFill>
                  <a:schemeClr val="bg1"/>
                </a:solidFill>
              </a:rPr>
              <a:t>LMS-1</a:t>
            </a:r>
            <a:endParaRPr lang="ko-KR" altLang="en-US" sz="7200" b="1" dirty="0">
              <a:solidFill>
                <a:schemeClr val="bg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09DFE12-2561-3CF6-1FA6-3F5A1A94F09C}"/>
              </a:ext>
            </a:extLst>
          </p:cNvPr>
          <p:cNvSpPr/>
          <p:nvPr/>
        </p:nvSpPr>
        <p:spPr>
          <a:xfrm>
            <a:off x="7598227" y="-1111627"/>
            <a:ext cx="3486150" cy="1285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b="1" dirty="0">
                <a:solidFill>
                  <a:schemeClr val="bg1"/>
                </a:solidFill>
              </a:rPr>
              <a:t>LMS-2</a:t>
            </a:r>
            <a:endParaRPr lang="ko-KR" altLang="en-US" sz="7200" b="1" dirty="0">
              <a:solidFill>
                <a:schemeClr val="bg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A21A8-1EB5-E3DA-E769-290B4C5DF34A}"/>
              </a:ext>
            </a:extLst>
          </p:cNvPr>
          <p:cNvSpPr/>
          <p:nvPr/>
        </p:nvSpPr>
        <p:spPr>
          <a:xfrm>
            <a:off x="12112511" y="-1111627"/>
            <a:ext cx="3486150" cy="1285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b="1" dirty="0">
                <a:solidFill>
                  <a:schemeClr val="bg1"/>
                </a:solidFill>
              </a:rPr>
              <a:t>LMS-3</a:t>
            </a:r>
            <a:endParaRPr lang="ko-KR" altLang="en-US" sz="7200" b="1" dirty="0">
              <a:solidFill>
                <a:schemeClr val="bg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90FD64E-D4D8-D8CC-B6EC-2B1D1224850B}"/>
              </a:ext>
            </a:extLst>
          </p:cNvPr>
          <p:cNvSpPr/>
          <p:nvPr/>
        </p:nvSpPr>
        <p:spPr>
          <a:xfrm>
            <a:off x="16389463" y="-1111627"/>
            <a:ext cx="3486150" cy="1285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</a:rPr>
              <a:t>SMS</a:t>
            </a:r>
            <a:r>
              <a:rPr lang="ko-KR" altLang="en-US" sz="4400" b="1" dirty="0">
                <a:solidFill>
                  <a:schemeClr val="bg1"/>
                </a:solidFill>
              </a:rPr>
              <a:t> </a:t>
            </a:r>
            <a:r>
              <a:rPr lang="en-US" altLang="ko-KR" sz="4400" b="1" dirty="0">
                <a:solidFill>
                  <a:schemeClr val="bg1"/>
                </a:solidFill>
              </a:rPr>
              <a:t>or LMS</a:t>
            </a:r>
            <a:endParaRPr lang="ko-KR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5BB61B4-3F50-0139-CCC8-A9A18D67696B}"/>
              </a:ext>
            </a:extLst>
          </p:cNvPr>
          <p:cNvSpPr/>
          <p:nvPr/>
        </p:nvSpPr>
        <p:spPr>
          <a:xfrm>
            <a:off x="-3621768" y="-1111627"/>
            <a:ext cx="3486150" cy="1285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>
                <a:solidFill>
                  <a:schemeClr val="bg1"/>
                </a:solidFill>
              </a:rPr>
              <a:t>현재</a:t>
            </a:r>
          </a:p>
        </p:txBody>
      </p:sp>
    </p:spTree>
    <p:extLst>
      <p:ext uri="{BB962C8B-B14F-4D97-AF65-F5344CB8AC3E}">
        <p14:creationId xmlns:p14="http://schemas.microsoft.com/office/powerpoint/2010/main" val="3131859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와이드스크린</PresentationFormat>
  <Paragraphs>109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Guk Gwi Uk</dc:creator>
  <cp:lastModifiedBy>Guk Gwi Uk</cp:lastModifiedBy>
  <cp:revision>1</cp:revision>
  <dcterms:created xsi:type="dcterms:W3CDTF">2024-06-26T07:11:15Z</dcterms:created>
  <dcterms:modified xsi:type="dcterms:W3CDTF">2024-06-26T07:11:29Z</dcterms:modified>
</cp:coreProperties>
</file>